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AF39-811F-4DE0-A5C9-56AAFF14C3CE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39B4-BCF2-46EA-B122-A5BC3299D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1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AF39-811F-4DE0-A5C9-56AAFF14C3CE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39B4-BCF2-46EA-B122-A5BC3299D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3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AF39-811F-4DE0-A5C9-56AAFF14C3CE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39B4-BCF2-46EA-B122-A5BC3299D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AF39-811F-4DE0-A5C9-56AAFF14C3CE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39B4-BCF2-46EA-B122-A5BC3299D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73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AF39-811F-4DE0-A5C9-56AAFF14C3CE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39B4-BCF2-46EA-B122-A5BC3299D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5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AF39-811F-4DE0-A5C9-56AAFF14C3CE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39B4-BCF2-46EA-B122-A5BC3299D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97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AF39-811F-4DE0-A5C9-56AAFF14C3CE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39B4-BCF2-46EA-B122-A5BC3299D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AF39-811F-4DE0-A5C9-56AAFF14C3CE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39B4-BCF2-46EA-B122-A5BC3299D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20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AF39-811F-4DE0-A5C9-56AAFF14C3CE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39B4-BCF2-46EA-B122-A5BC3299D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30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AF39-811F-4DE0-A5C9-56AAFF14C3CE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39B4-BCF2-46EA-B122-A5BC3299D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6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AF39-811F-4DE0-A5C9-56AAFF14C3CE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539B4-BCF2-46EA-B122-A5BC3299D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25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4AF39-811F-4DE0-A5C9-56AAFF14C3CE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539B4-BCF2-46EA-B122-A5BC3299D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8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645" y="690464"/>
            <a:ext cx="6394580" cy="1009359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 13- Unit 1 Test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30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Day 13- Unit 1 Test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13- Unit 1 Test</dc:title>
  <dc:creator>Burrill, Casey</dc:creator>
  <cp:lastModifiedBy>Burrill, Casey</cp:lastModifiedBy>
  <cp:revision>1</cp:revision>
  <dcterms:created xsi:type="dcterms:W3CDTF">2016-09-19T14:47:31Z</dcterms:created>
  <dcterms:modified xsi:type="dcterms:W3CDTF">2016-09-19T14:48:40Z</dcterms:modified>
</cp:coreProperties>
</file>