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4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411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5133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75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273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4535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92975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188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820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23303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569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8725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4AF39-811F-4DE0-A5C9-56AAFF14C3CE}" type="datetimeFigureOut">
              <a:rPr lang="en-US" smtClean="0"/>
              <a:t>9/19/2016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539B4-BCF2-46EA-B122-A5BC3299D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89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645" y="690464"/>
            <a:ext cx="6394580" cy="1009359"/>
          </a:xfrm>
        </p:spPr>
        <p:txBody>
          <a:bodyPr/>
          <a:lstStyle/>
          <a:p>
            <a:r>
              <a:rPr lang="en-US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13- Unit 1 Test</a:t>
            </a:r>
            <a:endParaRPr lang="en-US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7303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Day 13- Unit 1 Test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Day 13- Unit 1 Test</dc:title>
  <dc:creator>Burrill, Casey</dc:creator>
  <cp:lastModifiedBy>Burrill, Casey</cp:lastModifiedBy>
  <cp:revision>1</cp:revision>
  <dcterms:created xsi:type="dcterms:W3CDTF">2016-09-19T14:47:31Z</dcterms:created>
  <dcterms:modified xsi:type="dcterms:W3CDTF">2016-09-19T14:48:40Z</dcterms:modified>
</cp:coreProperties>
</file>